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315" r:id="rId3"/>
    <p:sldId id="333" r:id="rId4"/>
    <p:sldId id="339" r:id="rId5"/>
    <p:sldId id="316" r:id="rId6"/>
    <p:sldId id="334" r:id="rId7"/>
    <p:sldId id="335" r:id="rId8"/>
    <p:sldId id="336" r:id="rId9"/>
    <p:sldId id="337" r:id="rId10"/>
    <p:sldId id="341" r:id="rId11"/>
    <p:sldId id="340" r:id="rId12"/>
    <p:sldId id="338" r:id="rId13"/>
    <p:sldId id="349" r:id="rId14"/>
    <p:sldId id="343" r:id="rId15"/>
    <p:sldId id="344" r:id="rId16"/>
    <p:sldId id="345" r:id="rId17"/>
    <p:sldId id="346" r:id="rId18"/>
    <p:sldId id="347" r:id="rId19"/>
    <p:sldId id="350" r:id="rId20"/>
    <p:sldId id="320" r:id="rId21"/>
    <p:sldId id="321" r:id="rId22"/>
    <p:sldId id="351" r:id="rId23"/>
    <p:sldId id="348" r:id="rId24"/>
    <p:sldId id="317" r:id="rId25"/>
    <p:sldId id="352" r:id="rId26"/>
    <p:sldId id="353" r:id="rId27"/>
    <p:sldId id="354" r:id="rId28"/>
    <p:sldId id="355" r:id="rId29"/>
    <p:sldId id="322" r:id="rId30"/>
    <p:sldId id="328" r:id="rId31"/>
    <p:sldId id="265" r:id="rId32"/>
  </p:sldIdLst>
  <p:sldSz cx="9144000" cy="6858000" type="screen4x3"/>
  <p:notesSz cx="6858000" cy="9144000"/>
  <p:embeddedFontLst>
    <p:embeddedFont>
      <p:font typeface="a고딕12" panose="02020600000000000000" pitchFamily="18" charset="-127"/>
      <p:regular r:id="rId34"/>
    </p:embeddedFont>
    <p:embeddedFont>
      <p:font typeface="a고딕14" panose="02020600000000000000" pitchFamily="18" charset="-127"/>
      <p:regular r:id="rId35"/>
    </p:embeddedFont>
    <p:embeddedFont>
      <p:font typeface="a타이틀고딕2" panose="02020600000000000000" pitchFamily="18" charset="-127"/>
      <p:regular r:id="rId36"/>
    </p:embeddedFont>
    <p:embeddedFont>
      <p:font typeface="나눔고딕 ExtraBold" panose="020D0904000000000000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a고딕10" panose="02020600000000000000" pitchFamily="18" charset="-127"/>
      <p:regular r:id="rId40"/>
    </p:embeddedFont>
    <p:embeddedFont>
      <p:font typeface="a고딕13" panose="02020600000000000000" pitchFamily="18" charset="-127"/>
      <p:regular r:id="rId41"/>
    </p:embeddedFont>
    <p:embeddedFont>
      <p:font typeface="a타이틀고딕1" panose="02020600000000000000" pitchFamily="18" charset="-127"/>
      <p:regular r:id="rId42"/>
    </p:embeddedFont>
    <p:embeddedFont>
      <p:font typeface="a치어리더" panose="02020600000000000000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2">
          <p15:clr>
            <a:srgbClr val="A4A3A4"/>
          </p15:clr>
        </p15:guide>
        <p15:guide id="3" pos="57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C3F4"/>
    <a:srgbClr val="FF3333"/>
    <a:srgbClr val="FF6666"/>
    <a:srgbClr val="FFFFFF"/>
    <a:srgbClr val="00B0F0"/>
    <a:srgbClr val="7F7F7F"/>
    <a:srgbClr val="29D9C2"/>
    <a:srgbClr val="00498C"/>
    <a:srgbClr val="2626F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4" autoAdjust="0"/>
    <p:restoredTop sz="94660"/>
  </p:normalViewPr>
  <p:slideViewPr>
    <p:cSldViewPr>
      <p:cViewPr varScale="1">
        <p:scale>
          <a:sx n="93" d="100"/>
          <a:sy n="93" d="100"/>
        </p:scale>
        <p:origin x="84" y="294"/>
      </p:cViewPr>
      <p:guideLst>
        <p:guide orient="horz"/>
        <p:guide pos="22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16D1-FCA5-433B-B00A-8EACA6124C49}" type="datetimeFigureOut">
              <a:rPr lang="ko-KR" altLang="en-US" smtClean="0"/>
              <a:t>2017-11-10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9007F-8A03-436A-B6FE-E913B77C3B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2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sho4evr/Socket.io-v1.x-Library" TargetMode="External"/><Relationship Id="rId2" Type="http://schemas.openxmlformats.org/officeDocument/2006/relationships/hyperlink" Target="https://github.com/socketio/socket.io-client-jav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4279" y="3643563"/>
            <a:ext cx="2583864" cy="73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2070" y="2849299"/>
            <a:ext cx="6328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FEEL LIGHT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82673" y="2398309"/>
            <a:ext cx="587073" cy="45099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059832" y="3717032"/>
            <a:ext cx="3019283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창의적공학설계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조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20271" y="5589240"/>
            <a:ext cx="1512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장원준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팀장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)</a:t>
            </a:r>
          </a:p>
          <a:p>
            <a:pPr algn="just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권혁진 문태진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손용락 조세현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3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547664" y="706388"/>
            <a:ext cx="6120680" cy="5445224"/>
            <a:chOff x="1835696" y="476672"/>
            <a:chExt cx="6120680" cy="544522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476672"/>
              <a:ext cx="3360341" cy="544522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2366515"/>
              <a:ext cx="1872208" cy="166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35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개요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4829" y="3167390"/>
            <a:ext cx="685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제품의 활용 방안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9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개요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51720" y="1772816"/>
            <a:ext cx="6069173" cy="3295818"/>
            <a:chOff x="3085277" y="2060848"/>
            <a:chExt cx="6954504" cy="3295818"/>
          </a:xfrm>
        </p:grpSpPr>
        <p:grpSp>
          <p:nvGrpSpPr>
            <p:cNvPr id="10" name="그룹 9"/>
            <p:cNvGrpSpPr/>
            <p:nvPr/>
          </p:nvGrpSpPr>
          <p:grpSpPr>
            <a:xfrm>
              <a:off x="3184169" y="2060848"/>
              <a:ext cx="6855612" cy="3295818"/>
              <a:chOff x="3472201" y="2422049"/>
              <a:chExt cx="6855612" cy="329581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473469" y="2422049"/>
                <a:ext cx="6854344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Outside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사용자는 외출 전 미리 밖의 날씨 상황을 알아내 그날의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날씨를 준비할 수 있음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472201" y="4363650"/>
                <a:ext cx="685434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Inside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당일 날씨에 따라 무드등이 매일매일 변하기 때문에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 </a:t>
                </a: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사용자는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집 안에서도 바깥에 있는 것과 같은 분위기를 느낄 수 있음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3085278" y="413436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05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사례조사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4829" y="3167390"/>
            <a:ext cx="685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사례조사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사례 조사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7504" y="2127936"/>
            <a:ext cx="3031128" cy="2736567"/>
            <a:chOff x="470948" y="2636912"/>
            <a:chExt cx="2605872" cy="2352637"/>
          </a:xfrm>
        </p:grpSpPr>
        <p:sp>
          <p:nvSpPr>
            <p:cNvPr id="10" name="TextBox 9"/>
            <p:cNvSpPr txBox="1"/>
            <p:nvPr/>
          </p:nvSpPr>
          <p:spPr>
            <a:xfrm>
              <a:off x="470948" y="4724952"/>
              <a:ext cx="2605872" cy="264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Weather cube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0" r="22281" b="14721"/>
            <a:stretch/>
          </p:blipFill>
          <p:spPr>
            <a:xfrm>
              <a:off x="800485" y="2636912"/>
              <a:ext cx="1933283" cy="208804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47864" y="905232"/>
            <a:ext cx="504056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플랫폼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Orange Board</a:t>
            </a: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목적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실시간으로 날씨를 현실적으로 표현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대상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날씨를 현실적으로 확인하고 싶은 사람들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특징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적은 양의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LED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와 워터 펌프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가습기 모듈을 사용하여 날씨 표현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핵심 기술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날씨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API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Wifi Shield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통해 읽어온 뒤 각각에 맞는 패턴 작동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날씨 구현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맑음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LED</a:t>
            </a: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흐림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하단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가습기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비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워터 펌프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천둥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LED</a:t>
            </a: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통신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Wifi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모듈로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HTTP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사용하여 통신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4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사례 조사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1793141"/>
            <a:ext cx="2577250" cy="3459764"/>
            <a:chOff x="28704" y="2060848"/>
            <a:chExt cx="2605872" cy="3498187"/>
          </a:xfrm>
        </p:grpSpPr>
        <p:pic>
          <p:nvPicPr>
            <p:cNvPr id="9" name="그림 8" descr="https://image.jimcdn.com/app/cms/image/transf/none/path/scdf34f49ecfa9b87/image/i8c9937f153e90775/version/1444139701/image.jp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32" t="9431" r="61054" b="7576"/>
            <a:stretch/>
          </p:blipFill>
          <p:spPr bwMode="auto">
            <a:xfrm>
              <a:off x="683568" y="2060848"/>
              <a:ext cx="1296144" cy="3168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8704" y="5247840"/>
              <a:ext cx="2605872" cy="31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Tempescope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47864" y="905232"/>
            <a:ext cx="504056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플랫폼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EAGLE</a:t>
            </a: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목적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원하는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시간과 장소의 날씨 확인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대상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원하는 장소의 날씨를 확인하고 싶은 사람들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특징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어플리케이션을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용한 위치 지정을 통해 타 지역의 날씨 확인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핵심 기술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Bluetooth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모듈을 사용하여 하드웨어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어플리케이션 간 통신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날씨 구현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맑음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LED</a:t>
            </a: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흐림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미스트 제조기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비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워터 펌프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천둥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LED</a:t>
            </a: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통신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Bluetooth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사용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25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7864" y="1797784"/>
            <a:ext cx="504056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플랫폼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Arduino Uno R3</a:t>
            </a: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목적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무드등을 사용한 분위기 연출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대상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분위기 연출이 필요한 사람들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특징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A4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용지로 인한 간단한 조립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핵심 기술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Bluetooth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모듈을 사용한 하드웨어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어플리케이션 간 통신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12" name="_x41466384" descr="EMB00001b747c4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2" y="1805558"/>
            <a:ext cx="1785062" cy="313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3528" y="4945128"/>
            <a:ext cx="257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Smart Light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사례 조사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3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사례 조사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7864" y="1797784"/>
            <a:ext cx="504056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플랫폼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Arduino Uno R3</a:t>
            </a: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목적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밤에 은은한 불빛으로 취침등이나 보조등으로 사용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대상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</a:t>
            </a:r>
            <a:r>
              <a:rPr lang="ko-KR" altLang="en-US" sz="1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침대 옆에서 간편하게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불을 켜고 싶은 사람들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특징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빛의 색상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밝기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변화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전원을 모두 제스처로 인식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핵심 기술</a:t>
            </a:r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적외선 센서를 사용한 스와이프 제스처 인식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28" y="4487766"/>
            <a:ext cx="257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Luminch Color LED Lamp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15" name="그림 14" descr="https://cdn.instructables.com/F0H/5E8P/I6GCVQJE/F0H5E8PI6GCVQJE.MEDIU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32" y="2256902"/>
            <a:ext cx="1887244" cy="2230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68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사례 조사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143788"/>
              </p:ext>
            </p:extLst>
          </p:nvPr>
        </p:nvGraphicFramePr>
        <p:xfrm>
          <a:off x="341600" y="1665296"/>
          <a:ext cx="8460800" cy="442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0000"/>
                <a:gridCol w="1440160"/>
                <a:gridCol w="1440160"/>
                <a:gridCol w="1440160"/>
                <a:gridCol w="1440160"/>
                <a:gridCol w="1440160"/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조사 내용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Weather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cube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Tempescope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Smart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 Light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Luminch Color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LED Lamp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Feel Light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플랫폼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Orange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 Board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EAGLE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Uno R3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Uno R3</a:t>
                      </a:r>
                      <a:endParaRPr lang="ko-KR" altLang="en-US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Mega 2560</a:t>
                      </a:r>
                      <a:endParaRPr lang="ko-KR" altLang="en-US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목적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날씨 표현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날씨 표현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분위기 연출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취침등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 보조등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날씨로 분위기 연출</a:t>
                      </a:r>
                      <a:endParaRPr lang="en-US" altLang="ko-KR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대상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날씨가 궁금한</a:t>
                      </a:r>
                      <a:endParaRPr lang="en-US" altLang="ko-KR" sz="12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사람들</a:t>
                      </a:r>
                      <a:endParaRPr lang="en-US" altLang="ko-KR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날씨가 궁금한</a:t>
                      </a:r>
                      <a:endParaRPr lang="en-US" altLang="ko-KR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사람들</a:t>
                      </a:r>
                      <a:endParaRPr lang="en-US" altLang="ko-KR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분위기가 필요한</a:t>
                      </a:r>
                      <a:endParaRPr lang="en-US" altLang="ko-KR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사람들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간편함을 원하는</a:t>
                      </a:r>
                      <a:endParaRPr lang="en-US" altLang="ko-KR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사람들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안에서 밖을</a:t>
                      </a:r>
                      <a:r>
                        <a:rPr lang="ko-KR" altLang="en-US" sz="12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원하는</a:t>
                      </a:r>
                      <a:endParaRPr lang="en-US" altLang="ko-KR" sz="12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사람들</a:t>
                      </a:r>
                      <a:endParaRPr lang="en-US" altLang="ko-KR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특징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LED,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워터 펌프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가습기 모듈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어플리케이션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A4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제스처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고유한 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LED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패턴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핵심 기술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Bluetooth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모듈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Bluetooth 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모듈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적외선 센서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LED 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컨트롤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날씨 구현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맑음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흐림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비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천둥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맑음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흐림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비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천둥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없음 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무드등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없음 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무드등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)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가지 날씨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온도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미세먼지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통신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Wifi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모듈</a:t>
                      </a:r>
                      <a:endParaRPr lang="en-US" altLang="ko-KR" sz="12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Bluetooth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없음 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(</a:t>
                      </a:r>
                      <a:r>
                        <a:rPr lang="ko-KR" altLang="en-US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무드등</a:t>
                      </a:r>
                      <a:r>
                        <a:rPr lang="en-US" altLang="ko-KR" sz="12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없음 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무드등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)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고딕10" panose="02020600000000000000" pitchFamily="18" charset="-127"/>
                          <a:ea typeface="a고딕10" panose="02020600000000000000" pitchFamily="18" charset="-127"/>
                        </a:rPr>
                        <a:t>Socket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고딕10" panose="02020600000000000000" pitchFamily="18" charset="-127"/>
                        <a:ea typeface="a고딕10" panose="02020600000000000000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30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구성도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4829" y="3167390"/>
            <a:ext cx="685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시스템 구성도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26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44829" y="2006449"/>
            <a:ext cx="6854343" cy="2845102"/>
            <a:chOff x="1144829" y="1934407"/>
            <a:chExt cx="6854343" cy="28451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34407"/>
              <a:ext cx="2160240" cy="192177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144829" y="3856179"/>
              <a:ext cx="68543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날씨 표현을 위한 아두이노 스마트 무드등</a:t>
              </a:r>
              <a:endPara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rPr>
                <a:t>Team : Take A Look!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52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70900"/>
            <a:ext cx="6868071" cy="62984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SW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구성도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7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51" y="1101845"/>
            <a:ext cx="7854205" cy="59275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W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구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성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도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05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장애 요소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4829" y="3167390"/>
            <a:ext cx="685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장애 요소 및 해결 방안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05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장애 요소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04824" y="1435417"/>
            <a:ext cx="5734352" cy="3293209"/>
            <a:chOff x="1141904" y="1556792"/>
            <a:chExt cx="5734352" cy="3293209"/>
          </a:xfrm>
        </p:grpSpPr>
        <p:grpSp>
          <p:nvGrpSpPr>
            <p:cNvPr id="26" name="그룹 25"/>
            <p:cNvGrpSpPr/>
            <p:nvPr/>
          </p:nvGrpSpPr>
          <p:grpSpPr>
            <a:xfrm>
              <a:off x="1141904" y="1556792"/>
              <a:ext cx="5734352" cy="3293209"/>
              <a:chOff x="3147300" y="2060848"/>
              <a:chExt cx="6892481" cy="329320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185437" y="2060848"/>
                <a:ext cx="6854344" cy="32932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RGB LED</a:t>
                </a:r>
                <a:r>
                  <a:rPr lang="ko-KR" altLang="en-US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로 인한 장애 요소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1.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초기 계산 결과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608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개의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RGB LED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가 필요함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: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3333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예산 초과</a:t>
                </a:r>
                <a:endPara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3333"/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2. RGB LED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는 각 핀에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0~255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의 값을 전달하지만 시프트 레지스터는</a:t>
                </a:r>
                <a:endPara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    0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또는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1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의 값만 넘겨짐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: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3333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기술적 한계</a:t>
                </a:r>
                <a:endPara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3333"/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해결방안 </a:t>
                </a: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: LED Strip </a:t>
                </a:r>
                <a:r>
                  <a:rPr lang="ko-KR" altLang="en-US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사용</a:t>
                </a:r>
                <a:endPara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1. RGB LED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보다 싼 가격</a:t>
                </a:r>
                <a:endPara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2.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공간 절약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,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편리성</a:t>
                </a:r>
                <a:endPara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3.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기술적 한계 극복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(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제공되는 라이브러리 사용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) </a:t>
                </a: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147300" y="2160787"/>
                <a:ext cx="45521" cy="16254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1145759" y="3582125"/>
              <a:ext cx="45719" cy="16254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69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05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장애 요소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04824" y="1435417"/>
            <a:ext cx="5734352" cy="3293209"/>
            <a:chOff x="1141904" y="1556792"/>
            <a:chExt cx="5734352" cy="3293209"/>
          </a:xfrm>
        </p:grpSpPr>
        <p:grpSp>
          <p:nvGrpSpPr>
            <p:cNvPr id="26" name="그룹 25"/>
            <p:cNvGrpSpPr/>
            <p:nvPr/>
          </p:nvGrpSpPr>
          <p:grpSpPr>
            <a:xfrm>
              <a:off x="1141904" y="1556792"/>
              <a:ext cx="5734352" cy="3293209"/>
              <a:chOff x="3147300" y="2060848"/>
              <a:chExt cx="6892481" cy="329320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185437" y="2060848"/>
                <a:ext cx="6854344" cy="32932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Socket </a:t>
                </a:r>
                <a:r>
                  <a:rPr lang="ko-KR" altLang="en-US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통신으로 인한 장애 요소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1. Android SocketIO-client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공식 라이브러리 지원 끊김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: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3333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구버전</a:t>
                </a:r>
                <a:endPara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2. Arduino SocketIO-client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공식 라이브러리 지원 끊김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: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3333"/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구버전</a:t>
                </a:r>
                <a:endPara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3333"/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해결방안 </a:t>
                </a: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: Git Hub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1. nkzawa : Android SocketIO-client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개발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(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최신 버전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	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  <a:hlinkClick r:id="rId2"/>
                  </a:rPr>
                  <a:t>https</a:t>
                </a:r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  <a:hlinkClick r:id="rId2"/>
                  </a:rPr>
                  <a:t>://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  <a:hlinkClick r:id="rId2"/>
                  </a:rPr>
                  <a:t>github.com/socketio/socket.io-client-java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2. washo4evr : Arduino SocketIO-</a:t>
                </a:r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c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lient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개발</a:t>
                </a:r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 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(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최신 버전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	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  <a:hlinkClick r:id="rId3"/>
                  </a:rPr>
                  <a:t>https</a:t>
                </a:r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  <a:hlinkClick r:id="rId3"/>
                  </a:rPr>
                  <a:t>://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  <a:hlinkClick r:id="rId3"/>
                  </a:rPr>
                  <a:t>github.com/washo4evr/Socket.io-v1.x-Library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 </a:t>
                </a: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147300" y="2160787"/>
                <a:ext cx="45521" cy="16254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1145759" y="3259962"/>
              <a:ext cx="45719" cy="16254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08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결과물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4829" y="3167390"/>
            <a:ext cx="685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결과물 외형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94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결과물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21902" y="1754814"/>
            <a:ext cx="8700197" cy="3348372"/>
            <a:chOff x="615993" y="1772816"/>
            <a:chExt cx="7671141" cy="29523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9" y="1772816"/>
              <a:ext cx="1821932" cy="295232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93" y="1772816"/>
              <a:ext cx="2393565" cy="295232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1772816"/>
              <a:ext cx="2346982" cy="2952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2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결과물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32410" y="1584176"/>
            <a:ext cx="8279181" cy="4077072"/>
            <a:chOff x="-860995" y="1284271"/>
            <a:chExt cx="8279181" cy="407707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0995" y="1284271"/>
              <a:ext cx="4077072" cy="407707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1284271"/>
              <a:ext cx="3566266" cy="407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9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결과물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93658" y="1611746"/>
            <a:ext cx="7956685" cy="4121510"/>
            <a:chOff x="395536" y="1574156"/>
            <a:chExt cx="7956685" cy="41215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1574156"/>
              <a:ext cx="3420181" cy="412151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574156"/>
              <a:ext cx="3852229" cy="411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28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결과물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91240" y="1501412"/>
            <a:ext cx="5961520" cy="4807908"/>
            <a:chOff x="1331640" y="1359932"/>
            <a:chExt cx="5961520" cy="480790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359932"/>
              <a:ext cx="2588318" cy="480790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110" y="2312965"/>
              <a:ext cx="2556050" cy="2901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0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소개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51720" y="1772816"/>
            <a:ext cx="6073386" cy="2880320"/>
            <a:chOff x="3085277" y="2060848"/>
            <a:chExt cx="6959331" cy="2880320"/>
          </a:xfrm>
        </p:grpSpPr>
        <p:grpSp>
          <p:nvGrpSpPr>
            <p:cNvPr id="10" name="그룹 9"/>
            <p:cNvGrpSpPr/>
            <p:nvPr/>
          </p:nvGrpSpPr>
          <p:grpSpPr>
            <a:xfrm>
              <a:off x="3184169" y="2060848"/>
              <a:ext cx="6860439" cy="2880320"/>
              <a:chOff x="3472201" y="2422049"/>
              <a:chExt cx="6860439" cy="288032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473469" y="2422049"/>
                <a:ext cx="6854344" cy="938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Who</a:t>
                </a:r>
                <a:endPara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오늘의 날씨로 분위기를 연출하고 싶은 사람들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78297" y="3396593"/>
                <a:ext cx="6854343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Environment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침실 등의 일상적인 생활 공간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472201" y="4363650"/>
                <a:ext cx="6854343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Main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오늘의 날씨에 따른 분위기 연출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3085278" y="413436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86149" y="3162199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43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07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Q&amp;A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4829" y="3105835"/>
            <a:ext cx="685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Question &amp; Answer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0232" y="6021288"/>
            <a:ext cx="24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안돼 안돼 하지마 돌아가 그만해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just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그러지마 우리 사이에 그러는 거 아니잖아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just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뭐 물어볼라고 물어볼 거 없는 거 다 알아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just"/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질문하면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3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일 동안 삐질 거야 각오해 진짜야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61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74197" y="3643561"/>
            <a:ext cx="2804029" cy="7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282673" y="2398309"/>
            <a:ext cx="587073" cy="45099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412070" y="2849299"/>
            <a:ext cx="6328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YOU!</a:t>
            </a:r>
            <a:endParaRPr lang="ko-KR" altLang="en-US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3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개요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51720" y="1772816"/>
            <a:ext cx="6069173" cy="3711316"/>
            <a:chOff x="3085277" y="2060848"/>
            <a:chExt cx="6954504" cy="3711316"/>
          </a:xfrm>
        </p:grpSpPr>
        <p:grpSp>
          <p:nvGrpSpPr>
            <p:cNvPr id="10" name="그룹 9"/>
            <p:cNvGrpSpPr/>
            <p:nvPr/>
          </p:nvGrpSpPr>
          <p:grpSpPr>
            <a:xfrm>
              <a:off x="3184169" y="2060848"/>
              <a:ext cx="6855612" cy="3711316"/>
              <a:chOff x="3472201" y="2422049"/>
              <a:chExt cx="6855612" cy="37113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473469" y="2422049"/>
                <a:ext cx="6854344" cy="17697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Project Summary</a:t>
                </a:r>
                <a:endPara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본 프로젝트에서는 날씨를 실시간으로 확인하고 날씨에 따른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특별한 연출로 집 안에서도 바깥의 날씨와 동일한 분위기를 느낄 수 있도록 하는 무드등을 개발함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472201" y="4363650"/>
                <a:ext cx="6854344" cy="1769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Expectation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스마트폰을 사용하지 않아도 실시간으로 날씨 확인이 가능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비나 눈</a:t>
                </a:r>
                <a:r>
                  <a:rPr lang="en-US" altLang="ko-KR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, </a:t>
                </a: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폭염과 같은 날씨에 사용자가 미리 준비할 수 있음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0" panose="02020600000000000000" pitchFamily="18" charset="-127"/>
                    <a:ea typeface="a고딕10" panose="02020600000000000000" pitchFamily="18" charset="-127"/>
                  </a:rPr>
                  <a:t>집 안에서도 바깥의 날씨와 동일한 분위기를 연출할 수 있음</a:t>
                </a:r>
                <a:endParaRPr lang="en-US" altLang="ko-KR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0" panose="02020600000000000000" pitchFamily="18" charset="-127"/>
                  <a:ea typeface="a고딕10" panose="02020600000000000000" pitchFamily="18" charset="-127"/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3085278" y="413436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94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개요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4829" y="3167390"/>
            <a:ext cx="685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제품의 필요성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4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개요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4644008" cy="335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685054" y="0"/>
            <a:ext cx="4458946" cy="335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3356992"/>
            <a:ext cx="4644008" cy="3501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85054" y="3355775"/>
            <a:ext cx="4458946" cy="3501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8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개요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4644008" cy="335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685054" y="0"/>
            <a:ext cx="4458946" cy="335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3356992"/>
            <a:ext cx="4644008" cy="3501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85054" y="3355775"/>
            <a:ext cx="4458946" cy="3501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8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개요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4644008" cy="335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685054" y="0"/>
            <a:ext cx="4458946" cy="335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3356992"/>
            <a:ext cx="4644008" cy="3501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85054" y="3355775"/>
            <a:ext cx="4458946" cy="3501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05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개요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4644008" cy="335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3356992"/>
            <a:ext cx="9144000" cy="3501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685054" y="0"/>
            <a:ext cx="4458946" cy="335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80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7713</TotalTime>
  <Words>710</Words>
  <Application>Microsoft Office PowerPoint</Application>
  <PresentationFormat>화면 슬라이드 쇼(4:3)</PresentationFormat>
  <Paragraphs>249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a고딕12</vt:lpstr>
      <vt:lpstr>a고딕14</vt:lpstr>
      <vt:lpstr>a타이틀고딕2</vt:lpstr>
      <vt:lpstr>Arial</vt:lpstr>
      <vt:lpstr>나눔고딕 ExtraBold</vt:lpstr>
      <vt:lpstr>맑은 고딕</vt:lpstr>
      <vt:lpstr>a고딕10</vt:lpstr>
      <vt:lpstr>a고딕13</vt:lpstr>
      <vt:lpstr>a타이틀고딕1</vt:lpstr>
      <vt:lpstr>a치어리더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khj_pc</cp:lastModifiedBy>
  <cp:revision>449</cp:revision>
  <dcterms:created xsi:type="dcterms:W3CDTF">2006-10-05T04:04:58Z</dcterms:created>
  <dcterms:modified xsi:type="dcterms:W3CDTF">2017-11-10T08:00:48Z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